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1791" autoAdjust="0"/>
  </p:normalViewPr>
  <p:slideViewPr>
    <p:cSldViewPr snapToGrid="0">
      <p:cViewPr varScale="1">
        <p:scale>
          <a:sx n="74" d="100"/>
          <a:sy n="74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FB85-C6CF-4DAF-BD7E-E47021D04B63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93CE6-081F-4978-810E-315C643E2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p.weixin.qq.com/s/sah0e0q3HH2Ex4wZyfJXI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ohu.com/a/339288040_10026891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hlinkClick r:id="rId3"/>
              </a:rPr>
              <a:t>Chatopera</a:t>
            </a:r>
            <a:r>
              <a:rPr lang="zh-CN" altLang="en-US" dirty="0">
                <a:hlinkClick r:id="rId3"/>
              </a:rPr>
              <a:t>质量保证之系统测试 </a:t>
            </a:r>
            <a:r>
              <a:rPr lang="en-US" altLang="zh-CN" dirty="0">
                <a:hlinkClick r:id="rId3"/>
              </a:rPr>
              <a:t>(qq.com)</a:t>
            </a:r>
            <a:endParaRPr lang="en-US" altLang="zh-CN" dirty="0"/>
          </a:p>
          <a:p>
            <a:endParaRPr lang="en-US" dirty="0"/>
          </a:p>
          <a:p>
            <a:r>
              <a:rPr lang="en-US" altLang="zh-CN" dirty="0">
                <a:hlinkClick r:id="rId4"/>
              </a:rPr>
              <a:t>Chatopera</a:t>
            </a:r>
            <a:r>
              <a:rPr lang="zh-CN" altLang="en-US" dirty="0">
                <a:hlinkClick r:id="rId4"/>
              </a:rPr>
              <a:t>软件开发方法</a:t>
            </a:r>
            <a:r>
              <a:rPr lang="en-US" altLang="zh-CN" dirty="0">
                <a:hlinkClick r:id="rId4"/>
              </a:rPr>
              <a:t>_</a:t>
            </a:r>
            <a:r>
              <a:rPr lang="zh-CN" altLang="en-US" dirty="0">
                <a:hlinkClick r:id="rId4"/>
              </a:rPr>
              <a:t>团队 </a:t>
            </a:r>
            <a:r>
              <a:rPr lang="en-US" altLang="zh-CN" dirty="0">
                <a:hlinkClick r:id="rId4"/>
              </a:rPr>
              <a:t>(sohu.com)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93CE6-081F-4978-810E-315C643E25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2B8E-9715-4DC2-B816-DEFF6E33D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3E5F3-95BF-46F7-8DAE-827781703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329E2-6F60-4D39-BB4A-9D44D114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F8A30-16BB-4A5F-9B15-76BD14D2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2AD43-C72F-4331-8FF2-EE194C2A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E3C9B-9E80-4B30-B273-1DB9BB48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8BE07-3EA8-47AF-9965-E40544264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9CF38-7AF2-46A3-8862-2EDB8C32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DD604-E337-4C26-AFA3-178D8800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396E-EDE9-4B5A-8186-F741EAD6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3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38344-4877-4E70-BCD3-4BCD6F25C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ED46B-8E04-4119-B6BA-E55FDD1A8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662B9-915A-406D-9E7B-53E85278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8195A-EFBF-4866-853B-BC2B3FEC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8993E-205A-4AC4-AC89-51EDD84D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3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6E38-0E77-4A4A-9987-D86D8887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EF042-FF98-4E1F-B9C7-906C6727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AB82A-1398-4600-B0D2-174332C3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482F1-09EB-412D-AA08-6DF6BCCE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9500D-9544-42B4-ADCA-111E7426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9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55C83-6C84-4E8B-83A9-FC5454AF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7B5A0-4E0A-4FE8-A817-A180F7C65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44E6C-4A3C-4712-BA6C-5BEAE5FC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C26C2-317B-4D5D-A38C-1235FAB1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A6E1-9185-4F82-ABD4-4C8FE613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1A72-8F65-415C-8A4A-5DEB5164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E560-33ED-4352-B4F2-CEA49FADB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99BB5-7DB5-48D8-9640-8391C8224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BF518-96B7-48D8-8E49-0B8D2A29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AA219-5C3F-4FC2-A70D-60D5B88B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96E62-8652-4B98-98DE-8EAD5D7C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1F9C-4F6A-4F38-813D-B58004E6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CA14C-F3D3-4970-B826-0342B3E7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CC832-7347-43A7-BAFC-58E63E92D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A7B23-FD81-4A34-BFCE-8BFDA8591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62538-913C-431A-B94B-57DA8276E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AE4FE7-1008-4386-B509-A089EF99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CE504-0995-400E-85C0-C88F29BC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8AEB3-A36B-4131-A0C5-480A1F81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2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19C0-E5A3-44C4-95EE-5A55EE12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587DB-4CD6-4321-B24F-CAF8A498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87E3C-27BC-480F-8558-DB99C781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B7F2D-77D7-4E7B-A9E6-C76DF5FA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29B08-A746-4324-B2CD-01B0341D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624D4-15A1-4846-9B5F-95D633F0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08119-01A1-4262-B3E8-530AE2F7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1B5E9-6F9A-4CAA-8976-E697797EE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77ADD-641B-4912-9C02-48FE744F8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3119C-1CE7-45FC-81F7-7AC8DF733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EE9CD-0A19-4A69-8A6E-1FB90D12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EFD30-60B2-4FD1-BAD7-98CC2704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8F4B5-AAB4-4422-B7C5-FABE592F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2D31-6D80-4A1C-9AC0-E5351F823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799B9-D58F-46F1-9071-7B43DA625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D4D94-E63E-4E55-934F-306BA3DA7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961E7-2571-4F30-BC2F-BC3C8FCF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CF56-394E-44F2-9C72-7B33FE2B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EDD47-F7A4-475F-B29F-264F64EA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1A583-9BC2-4291-9CB3-F234ED2D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A4EC-11D8-4534-9666-4DBDD741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8F9C9-241B-4FAA-BFA4-50FAF7742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DE47-5953-4315-91E3-B19830F018E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1117D-46F4-471C-B511-B6A151E75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A5C15-82EA-44AD-91A3-3E39FC44F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8783-E781-4B92-81CF-E6988E0BE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8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14C6-B175-DCFB-DC5C-EF8AF9FC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贡献者协议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597BB-EFDC-D863-CCB4-975FFE14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CLA</a:t>
            </a:r>
          </a:p>
          <a:p>
            <a:r>
              <a:rPr lang="en-US" altLang="zh-CN" dirty="0"/>
              <a:t>DCO</a:t>
            </a:r>
          </a:p>
        </p:txBody>
      </p:sp>
    </p:spTree>
    <p:extLst>
      <p:ext uri="{BB962C8B-B14F-4D97-AF65-F5344CB8AC3E}">
        <p14:creationId xmlns:p14="http://schemas.microsoft.com/office/powerpoint/2010/main" val="1469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76CA7-461E-F4B6-62BE-4A875ED62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功能</a:t>
            </a:r>
            <a:endParaRPr lang="en-US" altLang="zh-CN" dirty="0"/>
          </a:p>
          <a:p>
            <a:r>
              <a:rPr lang="zh-CN" altLang="en-US" dirty="0"/>
              <a:t>代码</a:t>
            </a:r>
            <a:r>
              <a:rPr lang="en-US" altLang="zh-CN" dirty="0"/>
              <a:t>/</a:t>
            </a:r>
            <a:r>
              <a:rPr lang="zh-CN" altLang="en-US" dirty="0"/>
              <a:t>技术栈</a:t>
            </a:r>
            <a:endParaRPr lang="en-US" altLang="zh-C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DDBC5C-41C9-A05B-0C9F-76F7294CF2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春松客服现在情况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902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44CF-84E9-17AE-A7C6-C99CE285C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研发 </a:t>
            </a:r>
            <a:r>
              <a:rPr lang="en-US" altLang="zh-CN" dirty="0"/>
              <a:t>Issue Labels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18F26-85E5-0093-4528-73CD46C88465}"/>
              </a:ext>
            </a:extLst>
          </p:cNvPr>
          <p:cNvSpPr txBox="1"/>
          <p:nvPr/>
        </p:nvSpPr>
        <p:spPr>
          <a:xfrm>
            <a:off x="1597707" y="1761669"/>
            <a:ext cx="5218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Userstory</a:t>
            </a:r>
            <a:r>
              <a:rPr lang="en-US" dirty="0"/>
              <a:t>, Task, Bug, Documentation, Help-wanted,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33E2E9-2F3B-77C6-750D-C1EC2F5EA5E4}"/>
              </a:ext>
            </a:extLst>
          </p:cNvPr>
          <p:cNvSpPr txBox="1"/>
          <p:nvPr/>
        </p:nvSpPr>
        <p:spPr>
          <a:xfrm>
            <a:off x="838200" y="292236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Bug: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F48647-CB22-ECE4-51FA-BDD4AC826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707" y="2940647"/>
            <a:ext cx="4771429" cy="2142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279222-3FF6-2590-9B37-BDED2B69A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350" y="2922362"/>
            <a:ext cx="6400000" cy="22285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71388A-6EFD-038F-858A-14D63577F233}"/>
              </a:ext>
            </a:extLst>
          </p:cNvPr>
          <p:cNvSpPr txBox="1"/>
          <p:nvPr/>
        </p:nvSpPr>
        <p:spPr>
          <a:xfrm>
            <a:off x="727592" y="17953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内容：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4FF36-0658-7EA6-8376-776B06CCF24D}"/>
              </a:ext>
            </a:extLst>
          </p:cNvPr>
          <p:cNvSpPr txBox="1"/>
          <p:nvPr/>
        </p:nvSpPr>
        <p:spPr>
          <a:xfrm>
            <a:off x="720544" y="55925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模块：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6D9311-FEB5-AE6C-C45B-FFB131AB11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473" y="5483351"/>
            <a:ext cx="3819048" cy="1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9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F4729A-C327-3FD5-A6AF-03611A41449B}"/>
              </a:ext>
            </a:extLst>
          </p:cNvPr>
          <p:cNvSpPr txBox="1"/>
          <p:nvPr/>
        </p:nvSpPr>
        <p:spPr>
          <a:xfrm>
            <a:off x="1019503" y="84349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开发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A0417-468E-DA89-750D-074E6457AF66}"/>
              </a:ext>
            </a:extLst>
          </p:cNvPr>
          <p:cNvSpPr txBox="1"/>
          <p:nvPr/>
        </p:nvSpPr>
        <p:spPr>
          <a:xfrm>
            <a:off x="1019502" y="2919289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QA </a:t>
            </a:r>
            <a:r>
              <a:rPr lang="zh-CN" altLang="en-US" dirty="0"/>
              <a:t>测试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250D1F4-1B18-E098-7B01-2D54122A30C6}"/>
              </a:ext>
            </a:extLst>
          </p:cNvPr>
          <p:cNvSpPr/>
          <p:nvPr/>
        </p:nvSpPr>
        <p:spPr>
          <a:xfrm>
            <a:off x="2554012" y="3288621"/>
            <a:ext cx="2669627" cy="530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自动化测试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32F7EC-B42D-5576-EDC3-61CAD0733F38}"/>
              </a:ext>
            </a:extLst>
          </p:cNvPr>
          <p:cNvSpPr/>
          <p:nvPr/>
        </p:nvSpPr>
        <p:spPr>
          <a:xfrm>
            <a:off x="2554012" y="947439"/>
            <a:ext cx="2669627" cy="530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branches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5DE0A-4C1A-3FB7-F96D-EDCB66D223DE}"/>
              </a:ext>
            </a:extLst>
          </p:cNvPr>
          <p:cNvSpPr txBox="1"/>
          <p:nvPr/>
        </p:nvSpPr>
        <p:spPr>
          <a:xfrm>
            <a:off x="5612524" y="1212825"/>
            <a:ext cx="234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master</a:t>
            </a:r>
            <a:r>
              <a:rPr lang="zh-CN" altLang="en-US" dirty="0"/>
              <a:t>，</a:t>
            </a:r>
            <a:r>
              <a:rPr lang="en-US" altLang="zh-CN" dirty="0"/>
              <a:t>develop</a:t>
            </a:r>
            <a:r>
              <a:rPr lang="zh-CN" altLang="en-US" dirty="0"/>
              <a:t>，</a:t>
            </a:r>
            <a:r>
              <a:rPr lang="en-US" altLang="zh-CN" dirty="0"/>
              <a:t>xxx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AF371D-88DD-56BF-80C7-29C81CDF964C}"/>
              </a:ext>
            </a:extLst>
          </p:cNvPr>
          <p:cNvSpPr txBox="1"/>
          <p:nvPr/>
        </p:nvSpPr>
        <p:spPr>
          <a:xfrm>
            <a:off x="5612524" y="1852487"/>
            <a:ext cx="273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git flow </a:t>
            </a:r>
            <a:r>
              <a:rPr lang="en-US" altLang="zh-CN" dirty="0"/>
              <a:t>start feature/hotfix</a:t>
            </a:r>
          </a:p>
          <a:p>
            <a:r>
              <a:rPr lang="en-US" dirty="0"/>
              <a:t>git flow track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D9DA41-012E-D84C-5AD8-0076D71B6F5D}"/>
              </a:ext>
            </a:extLst>
          </p:cNvPr>
          <p:cNvSpPr txBox="1"/>
          <p:nvPr/>
        </p:nvSpPr>
        <p:spPr>
          <a:xfrm>
            <a:off x="5612524" y="3197813"/>
            <a:ext cx="511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PR, GitHub Action: sign, maven compile and package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BA1C2-FEA2-597E-C03B-949AC31AD492}"/>
              </a:ext>
            </a:extLst>
          </p:cNvPr>
          <p:cNvSpPr txBox="1"/>
          <p:nvPr/>
        </p:nvSpPr>
        <p:spPr>
          <a:xfrm>
            <a:off x="5612524" y="3880987"/>
            <a:ext cx="31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Merge, Jenkins: build, Auto SVT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78529A9-0BE8-C97C-886C-307727858B54}"/>
              </a:ext>
            </a:extLst>
          </p:cNvPr>
          <p:cNvSpPr/>
          <p:nvPr/>
        </p:nvSpPr>
        <p:spPr>
          <a:xfrm>
            <a:off x="5097517" y="4490585"/>
            <a:ext cx="515007" cy="945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C025AE-A613-7E7D-6259-FE8624C0376B}"/>
              </a:ext>
            </a:extLst>
          </p:cNvPr>
          <p:cNvSpPr txBox="1"/>
          <p:nvPr/>
        </p:nvSpPr>
        <p:spPr>
          <a:xfrm>
            <a:off x="4677845" y="3271389"/>
            <a:ext cx="934679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develop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91B8E1-4DF6-64A0-9D75-87472DB8F62E}"/>
              </a:ext>
            </a:extLst>
          </p:cNvPr>
          <p:cNvSpPr txBox="1"/>
          <p:nvPr/>
        </p:nvSpPr>
        <p:spPr>
          <a:xfrm>
            <a:off x="4936604" y="5676782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master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22CE7-5FC2-95DA-91E8-F90ABC249AB1}"/>
              </a:ext>
            </a:extLst>
          </p:cNvPr>
          <p:cNvSpPr txBox="1"/>
          <p:nvPr/>
        </p:nvSpPr>
        <p:spPr>
          <a:xfrm>
            <a:off x="209023" y="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开发流程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19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11D7A7-D45F-4064-6B27-D7EBBD7A3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827" y="2404866"/>
            <a:ext cx="6666667" cy="2228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694341-BA80-021C-4F7C-240985D3B453}"/>
              </a:ext>
            </a:extLst>
          </p:cNvPr>
          <p:cNvSpPr txBox="1"/>
          <p:nvPr/>
        </p:nvSpPr>
        <p:spPr>
          <a:xfrm>
            <a:off x="524813" y="774809"/>
            <a:ext cx="60981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priority</a:t>
            </a:r>
          </a:p>
        </p:txBody>
      </p:sp>
    </p:spTree>
    <p:extLst>
      <p:ext uri="{BB962C8B-B14F-4D97-AF65-F5344CB8AC3E}">
        <p14:creationId xmlns:p14="http://schemas.microsoft.com/office/powerpoint/2010/main" val="12067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100</Words>
  <Application>Microsoft Office PowerPoint</Application>
  <PresentationFormat>Widescreen</PresentationFormat>
  <Paragraphs>28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贡献者协议</vt:lpstr>
      <vt:lpstr>春松客服现在情况</vt:lpstr>
      <vt:lpstr>研发 Issue Labels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Hai Liang</dc:creator>
  <cp:lastModifiedBy>W. HL</cp:lastModifiedBy>
  <cp:revision>57</cp:revision>
  <dcterms:created xsi:type="dcterms:W3CDTF">2022-04-29T08:00:55Z</dcterms:created>
  <dcterms:modified xsi:type="dcterms:W3CDTF">2022-09-18T02:14:25Z</dcterms:modified>
</cp:coreProperties>
</file>