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60" r:id="rId3"/>
    <p:sldId id="258" r:id="rId4"/>
    <p:sldId id="256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81791" autoAdjust="0"/>
  </p:normalViewPr>
  <p:slideViewPr>
    <p:cSldViewPr snapToGrid="0">
      <p:cViewPr varScale="1">
        <p:scale>
          <a:sx n="74" d="100"/>
          <a:sy n="74" d="100"/>
        </p:scale>
        <p:origin x="10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E3FB85-C6CF-4DAF-BD7E-E47021D04B63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893CE6-081F-4978-810E-315C643E2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93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p.weixin.qq.com/s/sah0e0q3HH2Ex4wZyfJXIg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sohu.com/a/339288040_100268913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>
                <a:hlinkClick r:id="rId3"/>
              </a:rPr>
              <a:t>Chatopera</a:t>
            </a:r>
            <a:r>
              <a:rPr lang="zh-CN" altLang="en-US" dirty="0">
                <a:hlinkClick r:id="rId3"/>
              </a:rPr>
              <a:t>质量保证之系统测试 </a:t>
            </a:r>
            <a:r>
              <a:rPr lang="en-US" altLang="zh-CN" dirty="0">
                <a:hlinkClick r:id="rId3"/>
              </a:rPr>
              <a:t>(qq.com)</a:t>
            </a:r>
            <a:endParaRPr lang="en-US" altLang="zh-CN" dirty="0"/>
          </a:p>
          <a:p>
            <a:endParaRPr lang="en-US" dirty="0"/>
          </a:p>
          <a:p>
            <a:r>
              <a:rPr lang="en-US" altLang="zh-CN" dirty="0">
                <a:hlinkClick r:id="rId4"/>
              </a:rPr>
              <a:t>Chatopera</a:t>
            </a:r>
            <a:r>
              <a:rPr lang="zh-CN" altLang="en-US" dirty="0">
                <a:hlinkClick r:id="rId4"/>
              </a:rPr>
              <a:t>软件开发方法</a:t>
            </a:r>
            <a:r>
              <a:rPr lang="en-US" altLang="zh-CN" dirty="0">
                <a:hlinkClick r:id="rId4"/>
              </a:rPr>
              <a:t>_</a:t>
            </a:r>
            <a:r>
              <a:rPr lang="zh-CN" altLang="en-US" dirty="0">
                <a:hlinkClick r:id="rId4"/>
              </a:rPr>
              <a:t>团队 </a:t>
            </a:r>
            <a:r>
              <a:rPr lang="en-US" altLang="zh-CN" dirty="0">
                <a:hlinkClick r:id="rId4"/>
              </a:rPr>
              <a:t>(sohu.com)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893CE6-081F-4978-810E-315C643E25D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463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62B8E-9715-4DC2-B816-DEFF6E33D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03E5F3-95BF-46F7-8DAE-827781703D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8329E2-6F60-4D39-BB4A-9D44D114F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2DE47-5953-4315-91E3-B19830F018EF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EF8A30-16BB-4A5F-9B15-76BD14D2B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82AD43-C72F-4331-8FF2-EE194C2AC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8783-E781-4B92-81CF-E6988E0BE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6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E3C9B-9E80-4B30-B273-1DB9BB48E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E8BE07-3EA8-47AF-9965-E405442644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29CF38-7AF2-46A3-8862-2EDB8C325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2DE47-5953-4315-91E3-B19830F018EF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3DD604-E337-4C26-AFA3-178D8800F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BB396E-EDE9-4B5A-8186-F741EAD60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8783-E781-4B92-81CF-E6988E0BE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330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438344-4877-4E70-BCD3-4BCD6F25C5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AED46B-8E04-4119-B6BA-E55FDD1A80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F662B9-915A-406D-9E7B-53E852789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2DE47-5953-4315-91E3-B19830F018EF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88195A-EFBF-4866-853B-BC2B3FEC2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28993E-205A-4AC4-AC89-51EDD84D5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8783-E781-4B92-81CF-E6988E0BE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837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26E38-0E77-4A4A-9987-D86D88872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EF042-FF98-4E1F-B9C7-906C672733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1AB82A-1398-4600-B0D2-174332C3D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2DE47-5953-4315-91E3-B19830F018EF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6482F1-09EB-412D-AA08-6DF6BCCE2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29500D-9544-42B4-ADCA-111E74261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8783-E781-4B92-81CF-E6988E0BE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397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55C83-6C84-4E8B-83A9-FC5454AF7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57B5A0-4E0A-4FE8-A817-A180F7C659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644E6C-4A3C-4712-BA6C-5BEAE5FCC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2DE47-5953-4315-91E3-B19830F018EF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9C26C2-317B-4D5D-A38C-1235FAB1F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CA6E1-9185-4F82-ABD4-4C8FE613C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8783-E781-4B92-81CF-E6988E0BE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353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F1A72-8F65-415C-8A4A-5DEB5164E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6E560-33ED-4352-B4F2-CEA49FADB4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899BB5-7DB5-48D8-9640-8391C82245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8BF518-96B7-48D8-8E49-0B8D2A292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2DE47-5953-4315-91E3-B19830F018EF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CAA219-5C3F-4FC2-A70D-60D5B88B7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696E62-8652-4B98-98DE-8EAD5D7C9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8783-E781-4B92-81CF-E6988E0BE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610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E1F9C-4F6A-4F38-813D-B58004E6C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5CA14C-F3D3-4970-B826-0342B3E7D0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BCC832-7347-43A7-BAFC-58E63E92DE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4A7B23-FD81-4A34-BFCE-8BFDA85910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862538-913C-431A-B94B-57DA8276E2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AE4FE7-1008-4386-B509-A089EF991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2DE47-5953-4315-91E3-B19830F018EF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2CE504-0995-400E-85C0-C88F29BCC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18AEB3-A36B-4131-A0C5-480A1F811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8783-E781-4B92-81CF-E6988E0BE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023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A19C0-E5A3-44C4-95EE-5A55EE12C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8587DB-4CD6-4321-B24F-CAF8A4985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2DE47-5953-4315-91E3-B19830F018EF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487E3C-27BC-480F-8558-DB99C781D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CB7F2D-77D7-4E7B-A9E6-C76DF5FAF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8783-E781-4B92-81CF-E6988E0BE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414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729B08-A746-4324-B2CD-01B0341DB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2DE47-5953-4315-91E3-B19830F018EF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E624D4-15A1-4846-9B5F-95D633F0C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508119-01A1-4262-B3E8-530AE2F71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8783-E781-4B92-81CF-E6988E0BE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621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1B5E9-6F9A-4CAA-8976-E697797EE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77ADD-641B-4912-9C02-48FE744F8E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B3119C-1CE7-45FC-81F7-7AC8DF7335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7EE9CD-0A19-4A69-8A6E-1FB90D121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2DE47-5953-4315-91E3-B19830F018EF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5EFD30-60B2-4FD1-BAD7-98CC2704E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38F4B5-AAB4-4422-B7C5-FABE592FE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8783-E781-4B92-81CF-E6988E0BE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026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12D31-6D80-4A1C-9AC0-E5351F823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F799B9-D58F-46F1-9071-7B43DA6251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5D4D94-E63E-4E55-934F-306BA3DA7B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F961E7-2571-4F30-BC2F-BC3C8FCF4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2DE47-5953-4315-91E3-B19830F018EF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F2CF56-394E-44F2-9C72-7B33FE2B5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1EDD47-F7A4-475F-B29F-264F64EA4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8783-E781-4B92-81CF-E6988E0BE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94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11A583-9BC2-4291-9CB3-F234ED2DA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8AA4EC-11D8-4534-9666-4DBDD741A8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A8F9C9-241B-4FAA-BFA4-50FAF77427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2DE47-5953-4315-91E3-B19830F018EF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11117D-46F4-471C-B511-B6A151E75A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BA5C15-82EA-44AD-91A3-3E39FC44F0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38783-E781-4B92-81CF-E6988E0BE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689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D14C6-B175-DCFB-DC5C-EF8AF9FC5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贡献者协议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597BB-EFDC-D863-CCB4-975FFE14C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CLA</a:t>
            </a:r>
          </a:p>
          <a:p>
            <a:r>
              <a:rPr lang="en-US" altLang="zh-CN" dirty="0"/>
              <a:t>DCO</a:t>
            </a:r>
          </a:p>
        </p:txBody>
      </p:sp>
    </p:spTree>
    <p:extLst>
      <p:ext uri="{BB962C8B-B14F-4D97-AF65-F5344CB8AC3E}">
        <p14:creationId xmlns:p14="http://schemas.microsoft.com/office/powerpoint/2010/main" val="1469819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E76CA7-461E-F4B6-62BE-4A875ED62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功能</a:t>
            </a:r>
            <a:endParaRPr lang="en-US" altLang="zh-CN" dirty="0"/>
          </a:p>
          <a:p>
            <a:r>
              <a:rPr lang="zh-CN" altLang="en-US" dirty="0"/>
              <a:t>代码</a:t>
            </a:r>
            <a:r>
              <a:rPr lang="en-US" altLang="zh-CN" dirty="0"/>
              <a:t>/</a:t>
            </a:r>
            <a:r>
              <a:rPr lang="zh-CN" altLang="en-US" dirty="0"/>
              <a:t>技术栈</a:t>
            </a:r>
            <a:endParaRPr lang="en-US" altLang="zh-CN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1DDBC5C-41C9-A05B-0C9F-76F7294CF2E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/>
              <a:t>春松客服现在情况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39025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C44CF-84E9-17AE-A7C6-C99CE285C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研发 </a:t>
            </a:r>
            <a:r>
              <a:rPr lang="en-US" altLang="zh-CN" dirty="0"/>
              <a:t>Issue Labels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418F26-85E5-0093-4528-73CD46C88465}"/>
              </a:ext>
            </a:extLst>
          </p:cNvPr>
          <p:cNvSpPr txBox="1"/>
          <p:nvPr/>
        </p:nvSpPr>
        <p:spPr>
          <a:xfrm>
            <a:off x="1597707" y="1761669"/>
            <a:ext cx="5218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Userstory</a:t>
            </a:r>
            <a:r>
              <a:rPr lang="en-US" dirty="0"/>
              <a:t>, Task, Bug, Documentation, Help-wanted, …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33E2E9-2F3B-77C6-750D-C1EC2F5EA5E4}"/>
              </a:ext>
            </a:extLst>
          </p:cNvPr>
          <p:cNvSpPr txBox="1"/>
          <p:nvPr/>
        </p:nvSpPr>
        <p:spPr>
          <a:xfrm>
            <a:off x="838200" y="2922362"/>
            <a:ext cx="655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Bug: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1F48647-CB22-ECE4-51FA-BDD4AC8262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7707" y="2940647"/>
            <a:ext cx="4771429" cy="214285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1279222-3FF6-2590-9B37-BDED2B69AE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04350" y="2922362"/>
            <a:ext cx="6400000" cy="222857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F71388A-6EFD-038F-858A-14D63577F233}"/>
              </a:ext>
            </a:extLst>
          </p:cNvPr>
          <p:cNvSpPr txBox="1"/>
          <p:nvPr/>
        </p:nvSpPr>
        <p:spPr>
          <a:xfrm>
            <a:off x="727592" y="1795384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内容：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FA4FF36-0658-7EA6-8376-776B06CCF24D}"/>
              </a:ext>
            </a:extLst>
          </p:cNvPr>
          <p:cNvSpPr txBox="1"/>
          <p:nvPr/>
        </p:nvSpPr>
        <p:spPr>
          <a:xfrm>
            <a:off x="720544" y="5592505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模块：</a:t>
            </a:r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76D9311-FEB5-AE6C-C45B-FFB131AB115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61473" y="5483351"/>
            <a:ext cx="3819048" cy="10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794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1F4729A-C327-3FD5-A6AF-03611A41449B}"/>
              </a:ext>
            </a:extLst>
          </p:cNvPr>
          <p:cNvSpPr txBox="1"/>
          <p:nvPr/>
        </p:nvSpPr>
        <p:spPr>
          <a:xfrm>
            <a:off x="1019503" y="843494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开发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1A0417-468E-DA89-750D-074E6457AF66}"/>
              </a:ext>
            </a:extLst>
          </p:cNvPr>
          <p:cNvSpPr txBox="1"/>
          <p:nvPr/>
        </p:nvSpPr>
        <p:spPr>
          <a:xfrm>
            <a:off x="1019502" y="2919289"/>
            <a:ext cx="987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QA </a:t>
            </a:r>
            <a:r>
              <a:rPr lang="zh-CN" altLang="en-US" dirty="0"/>
              <a:t>测试</a:t>
            </a:r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250D1F4-1B18-E098-7B01-2D54122A30C6}"/>
              </a:ext>
            </a:extLst>
          </p:cNvPr>
          <p:cNvSpPr/>
          <p:nvPr/>
        </p:nvSpPr>
        <p:spPr>
          <a:xfrm>
            <a:off x="2554012" y="3288621"/>
            <a:ext cx="2669627" cy="5307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自动化测试</a:t>
            </a:r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332F7EC-B42D-5576-EDC3-61CAD0733F38}"/>
              </a:ext>
            </a:extLst>
          </p:cNvPr>
          <p:cNvSpPr/>
          <p:nvPr/>
        </p:nvSpPr>
        <p:spPr>
          <a:xfrm>
            <a:off x="2554012" y="947439"/>
            <a:ext cx="2669627" cy="5307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branches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E5DE0A-4C1A-3FB7-F96D-EDCB66D223DE}"/>
              </a:ext>
            </a:extLst>
          </p:cNvPr>
          <p:cNvSpPr txBox="1"/>
          <p:nvPr/>
        </p:nvSpPr>
        <p:spPr>
          <a:xfrm>
            <a:off x="5612524" y="1212825"/>
            <a:ext cx="2346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master</a:t>
            </a:r>
            <a:r>
              <a:rPr lang="zh-CN" altLang="en-US" dirty="0"/>
              <a:t>，</a:t>
            </a:r>
            <a:r>
              <a:rPr lang="en-US" altLang="zh-CN" dirty="0"/>
              <a:t>develop</a:t>
            </a:r>
            <a:r>
              <a:rPr lang="zh-CN" altLang="en-US" dirty="0"/>
              <a:t>，</a:t>
            </a:r>
            <a:r>
              <a:rPr lang="en-US" altLang="zh-CN" dirty="0"/>
              <a:t>xxx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AF371D-88DD-56BF-80C7-29C81CDF964C}"/>
              </a:ext>
            </a:extLst>
          </p:cNvPr>
          <p:cNvSpPr txBox="1"/>
          <p:nvPr/>
        </p:nvSpPr>
        <p:spPr>
          <a:xfrm>
            <a:off x="5612524" y="1852487"/>
            <a:ext cx="27338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git flow </a:t>
            </a:r>
            <a:r>
              <a:rPr lang="en-US" altLang="zh-CN" dirty="0"/>
              <a:t>start feature/hotfix</a:t>
            </a:r>
          </a:p>
          <a:p>
            <a:r>
              <a:rPr lang="en-US" dirty="0"/>
              <a:t>git flow track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D9DA41-012E-D84C-5AD8-0076D71B6F5D}"/>
              </a:ext>
            </a:extLst>
          </p:cNvPr>
          <p:cNvSpPr txBox="1"/>
          <p:nvPr/>
        </p:nvSpPr>
        <p:spPr>
          <a:xfrm>
            <a:off x="5612524" y="3197813"/>
            <a:ext cx="5111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PR, GitHub Action: sign, maven compile and package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CBA1C2-FEA2-597E-C03B-949AC31AD492}"/>
              </a:ext>
            </a:extLst>
          </p:cNvPr>
          <p:cNvSpPr txBox="1"/>
          <p:nvPr/>
        </p:nvSpPr>
        <p:spPr>
          <a:xfrm>
            <a:off x="5612524" y="3880987"/>
            <a:ext cx="3170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Merge, Jenkins: build, Auto SVT</a:t>
            </a:r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278529A9-0BE8-C97C-886C-307727858B54}"/>
              </a:ext>
            </a:extLst>
          </p:cNvPr>
          <p:cNvSpPr/>
          <p:nvPr/>
        </p:nvSpPr>
        <p:spPr>
          <a:xfrm>
            <a:off x="5097517" y="4490585"/>
            <a:ext cx="515007" cy="9459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BC025AE-A613-7E7D-6259-FE8624C0376B}"/>
              </a:ext>
            </a:extLst>
          </p:cNvPr>
          <p:cNvSpPr txBox="1"/>
          <p:nvPr/>
        </p:nvSpPr>
        <p:spPr>
          <a:xfrm>
            <a:off x="4677845" y="3271389"/>
            <a:ext cx="934679" cy="369332"/>
          </a:xfrm>
          <a:prstGeom prst="rect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altLang="zh-CN" dirty="0"/>
              <a:t>develop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091B8E1-4DF6-64A0-9D75-87472DB8F62E}"/>
              </a:ext>
            </a:extLst>
          </p:cNvPr>
          <p:cNvSpPr txBox="1"/>
          <p:nvPr/>
        </p:nvSpPr>
        <p:spPr>
          <a:xfrm>
            <a:off x="4936604" y="5676782"/>
            <a:ext cx="836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master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5222CE7-5FC2-95DA-91E8-F90ABC249AB1}"/>
              </a:ext>
            </a:extLst>
          </p:cNvPr>
          <p:cNvSpPr txBox="1"/>
          <p:nvPr/>
        </p:nvSpPr>
        <p:spPr>
          <a:xfrm>
            <a:off x="209023" y="0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/>
              <a:t>开发流程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50191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811D7A7-D45F-4064-6B27-D7EBBD7A38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7827" y="2404866"/>
            <a:ext cx="6666667" cy="22285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0694341-BA80-021C-4F7C-240985D3B453}"/>
              </a:ext>
            </a:extLst>
          </p:cNvPr>
          <p:cNvSpPr txBox="1"/>
          <p:nvPr/>
        </p:nvSpPr>
        <p:spPr>
          <a:xfrm>
            <a:off x="524813" y="774809"/>
            <a:ext cx="609814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/>
              <a:t>priority</a:t>
            </a:r>
          </a:p>
        </p:txBody>
      </p:sp>
    </p:spTree>
    <p:extLst>
      <p:ext uri="{BB962C8B-B14F-4D97-AF65-F5344CB8AC3E}">
        <p14:creationId xmlns:p14="http://schemas.microsoft.com/office/powerpoint/2010/main" val="120671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100</Words>
  <Application>Microsoft Office PowerPoint</Application>
  <PresentationFormat>Widescreen</PresentationFormat>
  <Paragraphs>28</Paragraphs>
  <Slides>5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贡献者协议</vt:lpstr>
      <vt:lpstr>春松客服现在情况</vt:lpstr>
      <vt:lpstr>研发 Issue Labels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WANG Hai Liang</dc:creator>
  <cp:lastModifiedBy>W. HL</cp:lastModifiedBy>
  <cp:revision>57</cp:revision>
  <dcterms:created xsi:type="dcterms:W3CDTF">2022-04-29T08:00:55Z</dcterms:created>
  <dcterms:modified xsi:type="dcterms:W3CDTF">2022-09-18T02:14:25Z</dcterms:modified>
</cp:coreProperties>
</file>